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</p:sldMasterIdLst>
  <p:sldIdLst>
    <p:sldId id="340" r:id="rId3"/>
    <p:sldId id="337" r:id="rId4"/>
    <p:sldId id="338" r:id="rId5"/>
    <p:sldId id="256" r:id="rId6"/>
    <p:sldId id="259" r:id="rId7"/>
    <p:sldId id="258" r:id="rId8"/>
    <p:sldId id="262" r:id="rId9"/>
    <p:sldId id="263" r:id="rId10"/>
    <p:sldId id="264" r:id="rId11"/>
    <p:sldId id="265" r:id="rId12"/>
    <p:sldId id="266" r:id="rId13"/>
    <p:sldId id="267" r:id="rId14"/>
    <p:sldId id="334" r:id="rId15"/>
    <p:sldId id="335" r:id="rId16"/>
    <p:sldId id="336" r:id="rId17"/>
    <p:sldId id="341" r:id="rId18"/>
    <p:sldId id="339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B1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 autoAdjust="0"/>
    <p:restoredTop sz="94658"/>
  </p:normalViewPr>
  <p:slideViewPr>
    <p:cSldViewPr snapToGrid="0" snapToObjects="1">
      <p:cViewPr varScale="1">
        <p:scale>
          <a:sx n="120" d="100"/>
          <a:sy n="120" d="100"/>
        </p:scale>
        <p:origin x="201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00087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066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xmlns:p14="http://schemas.microsoft.com/office/powerpoint/2010/main" spd="med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6721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-66844" y="-16712"/>
            <a:ext cx="9274554" cy="1161453"/>
          </a:xfrm>
          <a:prstGeom prst="rect">
            <a:avLst/>
          </a:prstGeom>
          <a:solidFill>
            <a:srgbClr val="79B134">
              <a:alpha val="7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8378"/>
            <a:ext cx="8229600" cy="19321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8826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xmlns:p14="http://schemas.microsoft.com/office/powerpoint/2010/main" spd="med" advClick="0" advTm="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7200" b="1" kern="1200" cap="none" spc="0">
          <a:ln/>
          <a:solidFill>
            <a:schemeClr val="accent3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3480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306832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[click to start]</a:t>
            </a:r>
          </a:p>
        </p:txBody>
      </p:sp>
    </p:spTree>
    <p:extLst>
      <p:ext uri="{BB962C8B-B14F-4D97-AF65-F5344CB8AC3E}">
        <p14:creationId xmlns:p14="http://schemas.microsoft.com/office/powerpoint/2010/main" val="180172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xmlns:p14="http://schemas.microsoft.com/office/powerpoint/2010/main" spd="slow">
        <p:fade thruBlk="1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663">
            <a:off x="6041240" y="2044931"/>
            <a:ext cx="274320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976860"/>
          </a:xfrm>
        </p:spPr>
        <p:txBody>
          <a:bodyPr/>
          <a:lstStyle/>
          <a:p>
            <a:r>
              <a:rPr lang="en-US" dirty="0"/>
              <a:t>Aidan Bernal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4097">
            <a:off x="269691" y="1982708"/>
            <a:ext cx="2859628" cy="3272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904" y="2388482"/>
            <a:ext cx="3499428" cy="2624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7049"/>
            <a:ext cx="3124200" cy="241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77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xmlns:p14="http://schemas.microsoft.com/office/powerpoint/2010/main"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663">
            <a:off x="5318276" y="2021549"/>
            <a:ext cx="3575011" cy="2681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976860"/>
          </a:xfrm>
        </p:spPr>
        <p:txBody>
          <a:bodyPr/>
          <a:lstStyle/>
          <a:p>
            <a:r>
              <a:rPr lang="en-US" dirty="0"/>
              <a:t>Elsa Berry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4097">
            <a:off x="260103" y="2063264"/>
            <a:ext cx="2561372" cy="3116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501" y="3043019"/>
            <a:ext cx="3936856" cy="2624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160" y="5040075"/>
            <a:ext cx="2781721" cy="214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36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xmlns:p14="http://schemas.microsoft.com/office/powerpoint/2010/main"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663">
            <a:off x="6020880" y="2051113"/>
            <a:ext cx="2629164" cy="3563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976860"/>
          </a:xfrm>
        </p:spPr>
        <p:txBody>
          <a:bodyPr/>
          <a:lstStyle/>
          <a:p>
            <a:r>
              <a:rPr lang="en-US" dirty="0"/>
              <a:t>Gracie </a:t>
            </a:r>
            <a:r>
              <a:rPr lang="en-US" dirty="0" err="1"/>
              <a:t>Billups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4097">
            <a:off x="288800" y="2025201"/>
            <a:ext cx="2539315" cy="3385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307" y="1959049"/>
            <a:ext cx="2617780" cy="3926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Gator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160" y="4803804"/>
            <a:ext cx="3018590" cy="233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1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xmlns:p14="http://schemas.microsoft.com/office/powerpoint/2010/main"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663">
            <a:off x="5551648" y="2050844"/>
            <a:ext cx="3421488" cy="2280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976860"/>
          </a:xfrm>
        </p:spPr>
        <p:txBody>
          <a:bodyPr/>
          <a:lstStyle/>
          <a:p>
            <a:r>
              <a:rPr lang="en-US" dirty="0"/>
              <a:t>Ashley Willis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4097">
            <a:off x="222983" y="1993740"/>
            <a:ext cx="2541891" cy="3812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41" y="2934409"/>
            <a:ext cx="4012263" cy="3009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160" y="5040075"/>
            <a:ext cx="2781721" cy="214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2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xmlns:p14="http://schemas.microsoft.com/office/powerpoint/2010/main"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663">
            <a:off x="5405402" y="2030899"/>
            <a:ext cx="3528588" cy="2646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976860"/>
          </a:xfrm>
        </p:spPr>
        <p:txBody>
          <a:bodyPr/>
          <a:lstStyle/>
          <a:p>
            <a:r>
              <a:rPr lang="en-US" dirty="0" err="1"/>
              <a:t>Tapio</a:t>
            </a:r>
            <a:r>
              <a:rPr lang="en-US" dirty="0"/>
              <a:t> </a:t>
            </a:r>
            <a:r>
              <a:rPr lang="en-US" dirty="0" err="1"/>
              <a:t>Yli-Krekola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4097">
            <a:off x="466237" y="1976447"/>
            <a:ext cx="2764321" cy="3685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645" y="2234205"/>
            <a:ext cx="2769243" cy="3692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Gator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160" y="4803804"/>
            <a:ext cx="3018590" cy="233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93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xmlns:p14="http://schemas.microsoft.com/office/powerpoint/2010/main"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663">
            <a:off x="5412271" y="2663155"/>
            <a:ext cx="3452595" cy="25894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976860"/>
          </a:xfrm>
        </p:spPr>
        <p:txBody>
          <a:bodyPr/>
          <a:lstStyle/>
          <a:p>
            <a:r>
              <a:rPr lang="en-US" dirty="0" err="1"/>
              <a:t>Tuure</a:t>
            </a:r>
            <a:r>
              <a:rPr lang="en-US" dirty="0"/>
              <a:t> </a:t>
            </a:r>
            <a:r>
              <a:rPr lang="en-US" dirty="0" err="1"/>
              <a:t>Yli-Krekola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4097">
            <a:off x="396895" y="1956250"/>
            <a:ext cx="2590448" cy="34539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033" y="2061484"/>
            <a:ext cx="2797286" cy="37297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92585" y="4686708"/>
            <a:ext cx="3116300" cy="233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2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xmlns:p14="http://schemas.microsoft.com/office/powerpoint/2010/main"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8547024" y="-2377554"/>
            <a:ext cx="28859446" cy="11067885"/>
            <a:chOff x="8547024" y="-2377554"/>
            <a:chExt cx="28859446" cy="11067885"/>
          </a:xfrm>
        </p:grpSpPr>
        <p:grpSp>
          <p:nvGrpSpPr>
            <p:cNvPr id="9" name="Group 8"/>
            <p:cNvGrpSpPr/>
            <p:nvPr/>
          </p:nvGrpSpPr>
          <p:grpSpPr>
            <a:xfrm>
              <a:off x="10826055" y="-2377554"/>
              <a:ext cx="26580415" cy="11067885"/>
              <a:chOff x="10585759" y="-2377554"/>
              <a:chExt cx="26580415" cy="11067885"/>
            </a:xfrm>
          </p:grpSpPr>
          <p:pic>
            <p:nvPicPr>
              <p:cNvPr id="2" name="Picture 1" descr="GRE_5thGdClassPicSMALL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85759" y="-2377554"/>
                <a:ext cx="24287860" cy="11067885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4049874" y="4686708"/>
                <a:ext cx="3116300" cy="2332546"/>
              </a:xfrm>
              <a:prstGeom prst="rect">
                <a:avLst/>
              </a:prstGeom>
            </p:spPr>
          </p:pic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547024" y="4686708"/>
              <a:ext cx="3116300" cy="2332546"/>
            </a:xfrm>
            <a:prstGeom prst="rect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17975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xmlns:p14="http://schemas.microsoft.com/office/powerpoint/2010/main"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5633 7.57225E-6 L -6.14743E-6 7.57225E-6 " pathEditMode="relative" ptsTypes="AA">
                                      <p:cBhvr>
                                        <p:cTn id="6" dur="4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E_ClosingSl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92585" y="4686708"/>
            <a:ext cx="3116300" cy="23325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60240" y="-324405"/>
            <a:ext cx="2781721" cy="21495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20" y="3359181"/>
            <a:ext cx="3129280" cy="23325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63520" y="587790"/>
            <a:ext cx="2781721" cy="214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4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4287049"/>
            <a:ext cx="3124200" cy="2414154"/>
          </a:xfrm>
          <a:prstGeom prst="rect">
            <a:avLst/>
          </a:prstGeom>
        </p:spPr>
      </p:pic>
      <p:pic>
        <p:nvPicPr>
          <p:cNvPr id="2" name="GRE_Slideshow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93952" y="388470"/>
            <a:ext cx="324224" cy="32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13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xmlns:p14="http://schemas.microsoft.com/office/powerpoint/2010/main"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E_PSlid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4287049"/>
            <a:ext cx="3124200" cy="241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7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663">
            <a:off x="5216467" y="2273883"/>
            <a:ext cx="3499035" cy="2524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976860"/>
          </a:xfrm>
        </p:spPr>
        <p:txBody>
          <a:bodyPr/>
          <a:lstStyle/>
          <a:p>
            <a:r>
              <a:rPr lang="en-US" dirty="0"/>
              <a:t>Dina Abdel-Hafiz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4097">
            <a:off x="252841" y="2140215"/>
            <a:ext cx="3732892" cy="25645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641" y="2541609"/>
            <a:ext cx="2984455" cy="3349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Gator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160" y="4803804"/>
            <a:ext cx="3018590" cy="233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xmlns:p14="http://schemas.microsoft.com/office/powerpoint/2010/main"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663">
            <a:off x="3063606" y="2747132"/>
            <a:ext cx="3713304" cy="2784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976860"/>
          </a:xfrm>
        </p:spPr>
        <p:txBody>
          <a:bodyPr/>
          <a:lstStyle/>
          <a:p>
            <a:r>
              <a:rPr lang="en-US" dirty="0"/>
              <a:t>Evan Adamson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4097">
            <a:off x="167644" y="2356561"/>
            <a:ext cx="3540151" cy="2559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547" y="1830402"/>
            <a:ext cx="2659943" cy="4019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92585" y="4686708"/>
            <a:ext cx="3116300" cy="233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8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xmlns:p14="http://schemas.microsoft.com/office/powerpoint/2010/main"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976860"/>
          </a:xfrm>
        </p:spPr>
        <p:txBody>
          <a:bodyPr/>
          <a:lstStyle/>
          <a:p>
            <a:r>
              <a:rPr lang="en-US" dirty="0"/>
              <a:t>Julian </a:t>
            </a:r>
            <a:r>
              <a:rPr lang="en-US" dirty="0" err="1"/>
              <a:t>Alberio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4097">
            <a:off x="754615" y="2539256"/>
            <a:ext cx="4063764" cy="2669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736" y="2077118"/>
            <a:ext cx="2839371" cy="3785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7049"/>
            <a:ext cx="3124200" cy="241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7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xmlns:p14="http://schemas.microsoft.com/office/powerpoint/2010/main"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663">
            <a:off x="5960180" y="2011281"/>
            <a:ext cx="274320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976860"/>
          </a:xfrm>
        </p:spPr>
        <p:txBody>
          <a:bodyPr/>
          <a:lstStyle/>
          <a:p>
            <a:r>
              <a:rPr lang="en-US" dirty="0"/>
              <a:t>Cody Albert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4097">
            <a:off x="2506757" y="2303263"/>
            <a:ext cx="3923665" cy="2930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39" y="1915142"/>
            <a:ext cx="2715327" cy="3620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160" y="5040075"/>
            <a:ext cx="2781721" cy="214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0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xmlns:p14="http://schemas.microsoft.com/office/powerpoint/2010/main"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663">
            <a:off x="3139824" y="2065953"/>
            <a:ext cx="2439524" cy="3672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976860"/>
          </a:xfrm>
        </p:spPr>
        <p:txBody>
          <a:bodyPr/>
          <a:lstStyle/>
          <a:p>
            <a:r>
              <a:rPr lang="en-US" dirty="0" err="1"/>
              <a:t>Maddie</a:t>
            </a:r>
            <a:r>
              <a:rPr lang="en-US" dirty="0"/>
              <a:t> Beckham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4097">
            <a:off x="227368" y="2763065"/>
            <a:ext cx="3339613" cy="2504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959" y="2377396"/>
            <a:ext cx="3499428" cy="2624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Gator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160" y="4803804"/>
            <a:ext cx="3018590" cy="233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3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xmlns:p14="http://schemas.microsoft.com/office/powerpoint/2010/main"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976860"/>
          </a:xfrm>
        </p:spPr>
        <p:txBody>
          <a:bodyPr/>
          <a:lstStyle/>
          <a:p>
            <a:r>
              <a:rPr lang="en-US" dirty="0"/>
              <a:t>Kennedy Bell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4097">
            <a:off x="692227" y="2542344"/>
            <a:ext cx="4296148" cy="2822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928" y="2007983"/>
            <a:ext cx="3086595" cy="3815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92585" y="4686708"/>
            <a:ext cx="3116300" cy="233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3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xmlns:p14="http://schemas.microsoft.com/office/powerpoint/2010/main"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977</TotalTime>
  <Words>29</Words>
  <Application>Microsoft Macintosh PowerPoint</Application>
  <PresentationFormat>On-screen Show (4:3)</PresentationFormat>
  <Paragraphs>13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Office Theme</vt:lpstr>
      <vt:lpstr>Custom Design</vt:lpstr>
      <vt:lpstr>PowerPoint Presentation</vt:lpstr>
      <vt:lpstr>PowerPoint Presentation</vt:lpstr>
      <vt:lpstr>PowerPoint Presentation</vt:lpstr>
      <vt:lpstr>Dina Abdel-Hafiz</vt:lpstr>
      <vt:lpstr>Evan Adamson</vt:lpstr>
      <vt:lpstr>Julian Alberio</vt:lpstr>
      <vt:lpstr>Cody Albert</vt:lpstr>
      <vt:lpstr>Maddie Beckham</vt:lpstr>
      <vt:lpstr>Kennedy Bell</vt:lpstr>
      <vt:lpstr>Aidan Bernal</vt:lpstr>
      <vt:lpstr>Elsa Berry</vt:lpstr>
      <vt:lpstr>Gracie Billups</vt:lpstr>
      <vt:lpstr>Ashley Willis</vt:lpstr>
      <vt:lpstr>Tapio Yli-Krekola</vt:lpstr>
      <vt:lpstr>Tuure Yli-Krekola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Morrow</dc:creator>
  <cp:lastModifiedBy>Chris Morrow</cp:lastModifiedBy>
  <cp:revision>86</cp:revision>
  <dcterms:created xsi:type="dcterms:W3CDTF">2013-05-14T18:01:27Z</dcterms:created>
  <dcterms:modified xsi:type="dcterms:W3CDTF">2024-08-08T18:23:01Z</dcterms:modified>
</cp:coreProperties>
</file>